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</p:sldIdLst>
  <p:sldSz cx="12192000" cy="6858000"/>
  <p:notesSz cx="6858000" cy="9144000"/>
  <p:defaultTextStyle>
    <a:defPPr>
      <a:defRPr lang="ar-E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1B4C0-8D8B-9A02-465F-915D775A8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F6213-71B1-84D7-21AF-BA51190C2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65C6C-89DE-AEB6-9FE2-3A1C708E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5BA6-5381-492F-9364-FE5322D3826F}" type="datetimeFigureOut">
              <a:rPr lang="ar-EG" smtClean="0"/>
              <a:t>04/02/1445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80217-F60D-5AA5-030D-C2CA33489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49129-45AE-5A8F-0064-774FD0480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21C8-A91F-452E-9920-B7B18988164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514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B9C11-0D4E-C28B-C1E2-497A6496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4F5F1-0BE2-3354-FE0B-91DBD8A3A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6F235-DE91-0F53-7A1B-2318F220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5BA6-5381-492F-9364-FE5322D3826F}" type="datetimeFigureOut">
              <a:rPr lang="ar-EG" smtClean="0"/>
              <a:t>04/02/1445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C55E8-2DBB-E2E2-E913-E67536F8B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3CE45-04AF-FB16-D5DD-1EEBF4DB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21C8-A91F-452E-9920-B7B18988164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1186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6C2A7F-D6E2-377F-4E80-34CCEF30C9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18FB5-1885-8217-2099-34CA500CB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28692-D072-8229-C781-ABBC27277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5BA6-5381-492F-9364-FE5322D3826F}" type="datetimeFigureOut">
              <a:rPr lang="ar-EG" smtClean="0"/>
              <a:t>04/02/1445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42E11-957C-1C8D-42C1-FC7913C2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09A13-55D8-7142-11E3-B73845D7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21C8-A91F-452E-9920-B7B18988164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690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7D8D8-014B-A252-E7F5-F652AEB8B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90D8A-55BB-16DB-0574-EBA68837D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2AE46-FAD1-08E2-7B1B-6A447AAC9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5BA6-5381-492F-9364-FE5322D3826F}" type="datetimeFigureOut">
              <a:rPr lang="ar-EG" smtClean="0"/>
              <a:t>04/02/1445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E0CAC-1EC8-CCC8-0AEB-756696920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DE18A-3958-E8DC-E67B-8ECF1A89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21C8-A91F-452E-9920-B7B18988164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1720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F8882-7828-4500-3058-8B55B726D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BE023-2125-7EB4-0CAD-7622C5BE3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27720-7AAA-EFA3-70B7-1BA9D0B11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5BA6-5381-492F-9364-FE5322D3826F}" type="datetimeFigureOut">
              <a:rPr lang="ar-EG" smtClean="0"/>
              <a:t>04/02/1445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13870-1D6F-DD51-FBD6-C4B23C3C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ADCA5-78BF-2BF0-B7E6-266853ED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21C8-A91F-452E-9920-B7B18988164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0428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DC3E2-AF84-0724-8A25-ED193CC9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09C11-432B-736B-EA0D-9C5D47CD6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FE657-6ACA-5EB1-419F-D6D72515D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F1725-1721-C537-FD29-CC2E8348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5BA6-5381-492F-9364-FE5322D3826F}" type="datetimeFigureOut">
              <a:rPr lang="ar-EG" smtClean="0"/>
              <a:t>04/02/1445</a:t>
            </a:fld>
            <a:endParaRPr lang="ar-E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C484E-6D62-C4EA-0DE6-F48867653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CD874-2A2B-6405-E9D3-458982A48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21C8-A91F-452E-9920-B7B18988164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3026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3764E-0741-ECA4-DBCE-EA4222AD1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036A6-6BB3-71D7-1CF8-F79F5748B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CB4BD-34C4-8A2F-F63C-BDB364CE3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78757-2E24-BF38-0B8C-FA1DF8E8B4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066BA6-5CF6-9E2E-6D0C-CE3CB0A52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D6DC3E-87E3-D73F-AEFC-920D6072F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5BA6-5381-492F-9364-FE5322D3826F}" type="datetimeFigureOut">
              <a:rPr lang="ar-EG" smtClean="0"/>
              <a:t>04/02/1445</a:t>
            </a:fld>
            <a:endParaRPr lang="ar-E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A89A2F-6644-624A-EFDB-5FD55C42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0A7286-7255-6B1B-BD98-2556726E5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21C8-A91F-452E-9920-B7B18988164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3474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8BD06-B89D-A849-4561-51E03318F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F3FA9B-DF2F-4DDD-59C9-6F0FC84FC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5BA6-5381-492F-9364-FE5322D3826F}" type="datetimeFigureOut">
              <a:rPr lang="ar-EG" smtClean="0"/>
              <a:t>04/02/1445</a:t>
            </a:fld>
            <a:endParaRPr lang="ar-E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464500-0F58-31B0-50CA-44DFBF93F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BD59D-07B3-F963-EC4D-B93EA1EB1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21C8-A91F-452E-9920-B7B18988164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4616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2C3B60-F282-9C71-D84C-FCBF10066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5BA6-5381-492F-9364-FE5322D3826F}" type="datetimeFigureOut">
              <a:rPr lang="ar-EG" smtClean="0"/>
              <a:t>04/02/1445</a:t>
            </a:fld>
            <a:endParaRPr lang="ar-E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672FBA-DFE7-C354-22CA-6481AB4BA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557E1-1320-9A32-500E-73FCFA1C6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21C8-A91F-452E-9920-B7B18988164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1474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943ED-CDB0-151A-B856-CB162F6B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E0BD7-9E45-D210-07AE-48E975484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76FFA-92A6-81A1-C9AC-CE2FD8BA7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DE66A-EF51-2362-FD3E-233B1F40C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5BA6-5381-492F-9364-FE5322D3826F}" type="datetimeFigureOut">
              <a:rPr lang="ar-EG" smtClean="0"/>
              <a:t>04/02/1445</a:t>
            </a:fld>
            <a:endParaRPr lang="ar-E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B1FE6-7DF7-C5EE-B3D1-36F65CCE6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C198F-CBE7-6420-1D9C-154B1E1EE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21C8-A91F-452E-9920-B7B18988164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2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788DB-AF5F-6EE7-D2A2-2092EB258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3CEF7A-F9C5-E3C1-2B53-75996E61BF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02401-BE46-C1C6-DB5B-9DA3D962C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7935A-DB17-85CA-2DAB-ABF257114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5BA6-5381-492F-9364-FE5322D3826F}" type="datetimeFigureOut">
              <a:rPr lang="ar-EG" smtClean="0"/>
              <a:t>04/02/1445</a:t>
            </a:fld>
            <a:endParaRPr lang="ar-E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F9B85-01D4-EFB4-07B3-877D4D84E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7DDEE-5450-A0CF-CC79-70D1CFA7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21C8-A91F-452E-9920-B7B18988164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46105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E77548-CD0E-625B-97CA-D380592AA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FBCE4-DB0C-74AF-2D99-21BCB671B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4087E-8EA5-0F68-4DAD-EE9495EA08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55BA6-5381-492F-9364-FE5322D3826F}" type="datetimeFigureOut">
              <a:rPr lang="ar-EG" smtClean="0"/>
              <a:t>04/02/1445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A3682-32C5-A197-B6C2-04EA49DBE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53596-46F3-46EA-11FC-4A6A06641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221C8-A91F-452E-9920-B7B18988164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2701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90CC07-7C11-8B3C-9E4F-EBB40AA36A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>
          <a:xfrm>
            <a:off x="0" y="0"/>
            <a:ext cx="4391025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738ED4-F9AC-3E6E-8D5B-F331832881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/>
        </p:blipFill>
        <p:spPr>
          <a:xfrm>
            <a:off x="4102100" y="0"/>
            <a:ext cx="41656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FADBF1-5135-0335-5D53-69BA855103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" b="1997"/>
          <a:stretch/>
        </p:blipFill>
        <p:spPr>
          <a:xfrm>
            <a:off x="8242105" y="0"/>
            <a:ext cx="3949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3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B5836B-24ED-A960-368D-8A651D94EF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7" b="2593"/>
          <a:stretch/>
        </p:blipFill>
        <p:spPr>
          <a:xfrm>
            <a:off x="8089900" y="0"/>
            <a:ext cx="4038600" cy="683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199F43-D058-E498-5894-765D6770C1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"/>
          <a:stretch/>
        </p:blipFill>
        <p:spPr>
          <a:xfrm>
            <a:off x="4102101" y="8389"/>
            <a:ext cx="401199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BD6F79-58FC-7448-BABA-9E568B86E7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"/>
          <a:stretch/>
        </p:blipFill>
        <p:spPr>
          <a:xfrm>
            <a:off x="-10139" y="0"/>
            <a:ext cx="4036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19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2023-08-09T12:01:11Z</dcterms:created>
  <dcterms:modified xsi:type="dcterms:W3CDTF">2023-08-20T11:05:48Z</dcterms:modified>
</cp:coreProperties>
</file>